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DA2E-A4EE-4E5C-817C-880D63E7A59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4CF2-7207-4BAA-9EA5-0B44DEAFF3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DA2E-A4EE-4E5C-817C-880D63E7A59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4CF2-7207-4BAA-9EA5-0B44DEAFF3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DA2E-A4EE-4E5C-817C-880D63E7A59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4CF2-7207-4BAA-9EA5-0B44DEAFF3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DA2E-A4EE-4E5C-817C-880D63E7A59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4CF2-7207-4BAA-9EA5-0B44DEAFF3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DA2E-A4EE-4E5C-817C-880D63E7A59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4CF2-7207-4BAA-9EA5-0B44DEAFF3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DA2E-A4EE-4E5C-817C-880D63E7A59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4CF2-7207-4BAA-9EA5-0B44DEAFF3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DA2E-A4EE-4E5C-817C-880D63E7A59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4CF2-7207-4BAA-9EA5-0B44DEAFF3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DA2E-A4EE-4E5C-817C-880D63E7A59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4CF2-7207-4BAA-9EA5-0B44DEAFF3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DA2E-A4EE-4E5C-817C-880D63E7A59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4CF2-7207-4BAA-9EA5-0B44DEAFF3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DA2E-A4EE-4E5C-817C-880D63E7A59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4CF2-7207-4BAA-9EA5-0B44DEAFF3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DA2E-A4EE-4E5C-817C-880D63E7A59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4CF2-7207-4BAA-9EA5-0B44DEAFF3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EDA2E-A4EE-4E5C-817C-880D63E7A59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44CF2-7207-4BAA-9EA5-0B44DEAFF3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Ovo</a:t>
            </a:r>
            <a:r>
              <a:rPr lang="en-US" dirty="0" smtClean="0"/>
              <a:t> </a:t>
            </a:r>
            <a:r>
              <a:rPr lang="en-US" dirty="0" err="1" smtClean="0"/>
              <a:t>sam</a:t>
            </a:r>
            <a:r>
              <a:rPr lang="en-US" dirty="0" smtClean="0"/>
              <a:t> 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4-3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umbnail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381000"/>
            <a:ext cx="4343400" cy="57451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umbnail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304800"/>
            <a:ext cx="4114800" cy="58213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umbnail 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381000"/>
            <a:ext cx="4572000" cy="57451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umbnail 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381000"/>
            <a:ext cx="4572000" cy="60198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umbnail (1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304800"/>
            <a:ext cx="4495800" cy="58213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umbnail (1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304800"/>
            <a:ext cx="5181600" cy="58213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umbnail (1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304800"/>
            <a:ext cx="4343400" cy="58213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umbnail (1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304800"/>
            <a:ext cx="5562600" cy="58213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umbnail (1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381000"/>
            <a:ext cx="4648200" cy="57451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umbnail (1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381000"/>
            <a:ext cx="4419600" cy="57451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umbna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304800"/>
            <a:ext cx="3810000" cy="58213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umbnail (1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304800"/>
            <a:ext cx="4343400" cy="58213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umbnail (1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381000"/>
            <a:ext cx="4800600" cy="57451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umbnail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304800"/>
            <a:ext cx="4800600" cy="58213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umbnail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304800"/>
            <a:ext cx="4495800" cy="58213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umbnail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304800"/>
            <a:ext cx="4648200" cy="58213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umbnail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381000"/>
            <a:ext cx="4648200" cy="57451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umbnail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304800"/>
            <a:ext cx="4038600" cy="58213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umbnail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304800"/>
            <a:ext cx="4572000" cy="6019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umbnail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381000"/>
            <a:ext cx="4038600" cy="57451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</Words>
  <Application>Microsoft Office PowerPoint</Application>
  <PresentationFormat>On-screen Show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Ovo sam JA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Ovo sam JA</dc:title>
  <dc:creator>Don Dusan Korleone</dc:creator>
  <cp:lastModifiedBy>Don Dusan Korleone</cp:lastModifiedBy>
  <cp:revision>1</cp:revision>
  <dcterms:created xsi:type="dcterms:W3CDTF">2020-10-26T10:42:22Z</dcterms:created>
  <dcterms:modified xsi:type="dcterms:W3CDTF">2020-10-26T10:57:33Z</dcterms:modified>
</cp:coreProperties>
</file>